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8"/>
  </p:notesMasterIdLst>
  <p:sldIdLst>
    <p:sldId id="256" r:id="rId2"/>
    <p:sldId id="341" r:id="rId3"/>
    <p:sldId id="362" r:id="rId4"/>
    <p:sldId id="319" r:id="rId5"/>
    <p:sldId id="286" r:id="rId6"/>
    <p:sldId id="283" r:id="rId7"/>
    <p:sldId id="342" r:id="rId8"/>
    <p:sldId id="343" r:id="rId9"/>
    <p:sldId id="271" r:id="rId10"/>
    <p:sldId id="306" r:id="rId11"/>
    <p:sldId id="344" r:id="rId12"/>
    <p:sldId id="274" r:id="rId13"/>
    <p:sldId id="297" r:id="rId14"/>
    <p:sldId id="345" r:id="rId15"/>
    <p:sldId id="307" r:id="rId16"/>
    <p:sldId id="355" r:id="rId17"/>
    <p:sldId id="352" r:id="rId18"/>
    <p:sldId id="353" r:id="rId19"/>
    <p:sldId id="354" r:id="rId20"/>
    <p:sldId id="339" r:id="rId21"/>
    <p:sldId id="357" r:id="rId22"/>
    <p:sldId id="363" r:id="rId23"/>
    <p:sldId id="358" r:id="rId24"/>
    <p:sldId id="333" r:id="rId25"/>
    <p:sldId id="361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E3BD7-FBCF-45BB-8A37-C0927B6A4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4F4C-65A9-43F4-91A5-6A2B55CAB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63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4F4C-65A9-43F4-91A5-6A2B55CAB11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03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4F4C-65A9-43F4-91A5-6A2B55CAB11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03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4F4C-65A9-43F4-91A5-6A2B55CAB11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03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p3d extrusionH="57150" contourW="6350" prstMaterial="plastic">
              <a:bevelT w="20320" h="20320" prst="hardEdg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all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US" sz="5400" b="1" i="0" u="none" strike="noStrike" kern="0" cap="all" spc="0" normalizeH="0" baseline="0" noProof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otus computer\Desktop\20161118_202433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4602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69862" y="93146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034095" y="21125"/>
            <a:ext cx="3881305" cy="897340"/>
          </a:xfrm>
          <a:prstGeom prst="wedgeRoundRectCallout">
            <a:avLst>
              <a:gd name="adj1" fmla="val 9765"/>
              <a:gd name="adj2" fmla="val 71167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26" y="67270"/>
            <a:ext cx="4860374" cy="92333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SutonnyMJ"/>
                <a:ea typeface="Calibri"/>
              </a:rPr>
              <a:t>          </a:t>
            </a:r>
            <a:r>
              <a:rPr lang="en-US" sz="5400" b="1" dirty="0" err="1" smtClean="0">
                <a:solidFill>
                  <a:prstClr val="black"/>
                </a:solidFill>
                <a:latin typeface="SutonnyMJ"/>
                <a:ea typeface="Calibri"/>
              </a:rPr>
              <a:t>wkLbdj</a:t>
            </a:r>
            <a:endParaRPr lang="en-US" dirty="0"/>
          </a:p>
        </p:txBody>
      </p:sp>
      <p:pic>
        <p:nvPicPr>
          <p:cNvPr id="13" name="Picture 12" descr="daydream_animated_animation_day_dream_smiley_em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49" y="-225841"/>
            <a:ext cx="2266950" cy="268855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462712"/>
            <a:ext cx="738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8" y="3061135"/>
            <a:ext cx="738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1995"/>
            <a:ext cx="738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303208" y="4810780"/>
            <a:ext cx="68739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04800" y="5458974"/>
            <a:ext cx="685800" cy="609600"/>
          </a:xfrm>
          <a:prstGeom prst="rightArrow">
            <a:avLst>
              <a:gd name="adj1" fmla="val 50000"/>
              <a:gd name="adj2" fmla="val 52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en-US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4400" y="2495871"/>
            <a:ext cx="4344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†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jL‡Ki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cwiPq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ej‡Z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cvi‡e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</a:rPr>
              <a:t>| 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061135"/>
            <a:ext cx="84010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38200" y="3717226"/>
            <a:ext cx="84582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mícÖvY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, ¯’~j I </a:t>
            </a:r>
            <a:r>
              <a:rPr lang="en-US" sz="3200" dirty="0" err="1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m~ÿœey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w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,</a:t>
            </a:r>
            <a:r>
              <a:rPr lang="en-US" sz="3200" dirty="0" err="1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D`vi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ü`q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MfxiwPË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e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w³i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cÖK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…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wZ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m¤ú‡K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© 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Ávb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jvf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Ki‡e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| </a:t>
            </a:r>
            <a:endParaRPr lang="en-US" sz="2000" dirty="0">
              <a:solidFill>
                <a:srgbClr val="FFC000"/>
              </a:solidFill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7035" y="4810780"/>
            <a:ext cx="778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</a:rPr>
              <a:t>e„ÿ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</a:rPr>
              <a:t> I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gvbeRxe‡bi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</a:rPr>
              <a:t>Zvrch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</a:rPr>
              <a:t>©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</a:rPr>
              <a:t>mn‡R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Dcjwä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Ki‡Z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</a:rPr>
              <a:t>cvi‡e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</a:rPr>
              <a:t>|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5393626"/>
            <a:ext cx="806696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e„‡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ÿi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†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Mvcb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I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bxie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mvabv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Ges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Zv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†_‡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K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gvby‡li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AwR©Z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wkÿv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Rxe‡b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MÖnY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I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cÖ‡qv‡M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m‡Pó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n‡e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|</a:t>
            </a:r>
            <a:endParaRPr lang="en-US" sz="20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209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6" y="128891"/>
            <a:ext cx="8978464" cy="65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-4724400" y="2244581"/>
            <a:ext cx="14249400" cy="4447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99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16600" kern="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jLK</a:t>
            </a:r>
            <a:r>
              <a:rPr lang="en-US" sz="16600" kern="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23900" kern="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4800" kern="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690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Chowdhury, Motaher Hossain (1903-1956) educationist and writer, was born in Kavchanpur village of NOAKHALI district_files\ChowdhuryMotaherHoss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67" y="931460"/>
            <a:ext cx="5235573" cy="5926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5349803" y="2667000"/>
            <a:ext cx="3794197" cy="2362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3530025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3200" dirty="0" err="1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gvZv‡ni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3200" dirty="0" err="1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nv‡mb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200" dirty="0" err="1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PŠayix</a:t>
            </a:r>
            <a:endParaRPr lang="en-US" sz="3200" dirty="0" smtClean="0">
              <a:solidFill>
                <a:srgbClr val="FFC000"/>
              </a:solidFill>
              <a:latin typeface="SutonnyMJ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C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0" y="-59140"/>
            <a:ext cx="5304191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†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jLK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cwiwPwZ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46142" y="20661"/>
            <a:ext cx="3497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177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28918" y="1095464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0915" y="76200"/>
            <a:ext cx="8745538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†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jLK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cwiwPwZ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" y="2444305"/>
            <a:ext cx="2670175" cy="397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00200" y="5257800"/>
            <a:ext cx="6477000" cy="14477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425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¯§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iYxq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Av‡Qb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Ôeyw×i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gyw³ Av‡›`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vjbÕ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gymjgvb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AMÖMwZi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Av</a:t>
            </a:r>
            <a:r>
              <a:rPr lang="en-US" sz="3200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‡›`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vj‡bi</a:t>
            </a:r>
            <a:r>
              <a:rPr lang="en-US" sz="3200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lvl="0" algn="ctr">
              <a:defRPr/>
            </a:pP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KÐvwi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| </a:t>
            </a:r>
            <a:endParaRPr lang="en-US" sz="3200" kern="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06155" y="1095463"/>
            <a:ext cx="2499045" cy="1348841"/>
          </a:xfrm>
          <a:prstGeom prst="roundRect">
            <a:avLst/>
          </a:prstGeom>
          <a:solidFill>
            <a:srgbClr val="00B0F0"/>
          </a:solidFill>
          <a:ln w="425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1903 </a:t>
            </a:r>
            <a:r>
              <a:rPr lang="en-US" sz="2800" kern="0" dirty="0" err="1" smtClean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800" kern="0" dirty="0" smtClean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ª÷</a:t>
            </a:r>
            <a:r>
              <a:rPr lang="en-US" sz="2800" kern="0" dirty="0" err="1" smtClean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v‡ã</a:t>
            </a:r>
            <a:endParaRPr lang="en-US" sz="2800" kern="0" dirty="0" smtClean="0">
              <a:solidFill>
                <a:sysClr val="window" lastClr="FFFFFF"/>
              </a:solidFill>
              <a:latin typeface="SutonnyMJ" pitchFamily="2" charset="0"/>
              <a:cs typeface="SutonnyMJ" pitchFamily="2" charset="0"/>
            </a:endParaRPr>
          </a:p>
          <a:p>
            <a:pPr lvl="0" algn="ctr">
              <a:defRPr/>
            </a:pPr>
            <a:r>
              <a:rPr lang="en-US" sz="2800" kern="0" dirty="0" smtClean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   †</a:t>
            </a:r>
            <a:r>
              <a:rPr lang="en-US" sz="28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bvqvLvjx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Rjvi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KvÂbcy‡i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7" name="Oval 16"/>
          <p:cNvSpPr/>
          <p:nvPr/>
        </p:nvSpPr>
        <p:spPr>
          <a:xfrm>
            <a:off x="89882" y="1095464"/>
            <a:ext cx="1335088" cy="1248529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Rb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¥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76013" y="2819399"/>
            <a:ext cx="1314289" cy="1547731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wkÿv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90302" y="2459309"/>
            <a:ext cx="4926151" cy="2277470"/>
          </a:xfrm>
          <a:prstGeom prst="roundRect">
            <a:avLst/>
          </a:prstGeom>
          <a:solidFill>
            <a:srgbClr val="00B050"/>
          </a:solidFill>
          <a:ln w="425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US" sz="2000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lvl="0" algn="ctr">
              <a:defRPr/>
            </a:pPr>
            <a:endParaRPr lang="en-US" sz="3200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lvl="0" algn="ctr">
              <a:defRPr/>
            </a:pPr>
            <a:endParaRPr lang="en-US" sz="3200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lvl="0" algn="ctr">
              <a:defRPr/>
            </a:pPr>
            <a:endParaRPr lang="en-US" sz="3200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lvl="0" algn="ctr">
              <a:defRPr/>
            </a:pPr>
            <a:endParaRPr lang="en-US" sz="3200" b="1" kern="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lvl="0" algn="ctr">
              <a:defRPr/>
            </a:pPr>
            <a:endParaRPr lang="en-US" sz="3200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lvl="0" algn="ctr">
              <a:defRPr/>
            </a:pPr>
            <a:endParaRPr lang="en-US" kern="0" dirty="0">
              <a:solidFill>
                <a:sysClr val="window" lastClr="FFFFFF"/>
              </a:solidFill>
              <a:latin typeface="SutonnyMJ" pitchFamily="2" charset="0"/>
              <a:cs typeface="SutonnyMJ" pitchFamily="2" charset="0"/>
            </a:endParaRPr>
          </a:p>
          <a:p>
            <a:pPr lvl="0" algn="ctr">
              <a:defRPr/>
            </a:pP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309" y="5257800"/>
            <a:ext cx="1797691" cy="1447800"/>
          </a:xfrm>
          <a:prstGeom prst="ellipse">
            <a:avLst/>
          </a:prstGeom>
          <a:solidFill>
            <a:srgbClr val="7030A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Av‡›`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+mn-cs"/>
              </a:rPr>
              <a:t>vjb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2621585"/>
            <a:ext cx="462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6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Bdmyd</a:t>
            </a:r>
            <a:r>
              <a:rPr lang="en-US" sz="32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32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56737" y="3143934"/>
            <a:ext cx="469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D”P </a:t>
            </a:r>
            <a:r>
              <a:rPr lang="en-US" sz="36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6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3200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wf</a:t>
            </a:r>
            <a:r>
              <a:rPr lang="en-US" sz="32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‡±</a:t>
            </a:r>
            <a:r>
              <a:rPr lang="en-US" sz="32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vwiqv</a:t>
            </a:r>
            <a:r>
              <a:rPr lang="en-US" sz="32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2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3643856"/>
            <a:ext cx="4947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32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weG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wf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‡±</a:t>
            </a:r>
            <a:r>
              <a:rPr lang="en-US" sz="28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vwiqvK‡jR</a:t>
            </a:r>
            <a:r>
              <a:rPr lang="en-US" sz="2800" kern="0" dirty="0" smtClean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GgG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28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28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28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|(1943)</a:t>
            </a:r>
          </a:p>
          <a:p>
            <a:pPr lvl="0" algn="ctr">
              <a:defRPr/>
            </a:pPr>
            <a:endParaRPr lang="en-US" sz="2800" kern="0" dirty="0">
              <a:solidFill>
                <a:sysClr val="window" lastClr="FFFF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39736" y="5402177"/>
            <a:ext cx="1238250" cy="1159045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54856" y="1132725"/>
            <a:ext cx="4419600" cy="115904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425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800" b="1" kern="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PÆMÖvg</a:t>
            </a:r>
            <a:r>
              <a:rPr lang="en-US" sz="2800" b="1" kern="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sz="2800" b="1" kern="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Aa¨vcbvKv‡j</a:t>
            </a:r>
            <a:r>
              <a:rPr lang="en-US" sz="2800" b="1" kern="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kern="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1956 </a:t>
            </a:r>
            <a:r>
              <a:rPr lang="en-US" sz="2800" b="1" kern="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800" b="1" kern="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ª÷</a:t>
            </a:r>
            <a:r>
              <a:rPr lang="en-US" sz="2800" b="1" kern="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v‡ãi</a:t>
            </a:r>
            <a:r>
              <a:rPr lang="en-US" sz="2800" b="1" kern="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18B †</a:t>
            </a:r>
            <a:r>
              <a:rPr lang="en-US" sz="2800" b="1" kern="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m‡Þ</a:t>
            </a:r>
            <a:r>
              <a:rPr lang="en-US" sz="2800" b="1" kern="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¤^i| </a:t>
            </a:r>
          </a:p>
        </p:txBody>
      </p:sp>
      <p:sp>
        <p:nvSpPr>
          <p:cNvPr id="22" name="Oval 21"/>
          <p:cNvSpPr/>
          <p:nvPr/>
        </p:nvSpPr>
        <p:spPr>
          <a:xfrm>
            <a:off x="3621915" y="1115935"/>
            <a:ext cx="1238250" cy="1159045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 smtClean="0">
                <a:solidFill>
                  <a:srgbClr val="FF0000"/>
                </a:solidFill>
                <a:latin typeface="SutonnyMJ" pitchFamily="2" charset="0"/>
              </a:rPr>
              <a:t>g„Zz</a:t>
            </a:r>
            <a:r>
              <a:rPr lang="en-US" sz="3600" kern="0" dirty="0" smtClean="0">
                <a:solidFill>
                  <a:srgbClr val="FF0000"/>
                </a:solidFill>
                <a:latin typeface="SutonnyMJ" pitchFamily="2" charset="0"/>
              </a:rPr>
              <a:t>¨</a:t>
            </a:r>
            <a:endParaRPr lang="en-US" sz="3600" kern="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20" grpId="0" animBg="1"/>
      <p:bldP spid="21" grpId="0" animBg="1"/>
      <p:bldP spid="12" grpId="0" animBg="1"/>
      <p:bldP spid="29" grpId="0" animBg="1"/>
      <p:bldP spid="1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6" y="128891"/>
            <a:ext cx="8978464" cy="65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-4724400" y="2244581"/>
            <a:ext cx="14249400" cy="4447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99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mvwnZ</a:t>
            </a:r>
            <a:r>
              <a:rPr lang="en-US" sz="16600" kern="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Kg©</a:t>
            </a:r>
            <a:endParaRPr lang="en-US" sz="23900" kern="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4800" kern="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293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46062" y="1062818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" y="2658525"/>
            <a:ext cx="2670175" cy="32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998276" y="1388014"/>
            <a:ext cx="7256202" cy="1148216"/>
          </a:xfrm>
          <a:prstGeom prst="roundRect">
            <a:avLst/>
          </a:prstGeom>
          <a:solidFill>
            <a:srgbClr val="0070C0"/>
          </a:solidFill>
          <a:ln w="425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4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Ôms</a:t>
            </a:r>
            <a:r>
              <a:rPr lang="en-US" sz="4400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4400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K_vÕ</a:t>
            </a:r>
            <a:r>
              <a:rPr lang="en-US" sz="44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44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iwPZ</a:t>
            </a:r>
            <a:r>
              <a:rPr lang="en-US" sz="44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kern="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cÖeÜMÖš</a:t>
            </a:r>
            <a:r>
              <a:rPr lang="en-US" sz="4400" kern="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’| </a:t>
            </a:r>
            <a:endParaRPr lang="en-US" sz="4400" kern="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9862" y="1388014"/>
            <a:ext cx="1354138" cy="118963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</a:rPr>
              <a:t>cÖeÜ</a:t>
            </a:r>
            <a:endParaRPr lang="en-US" sz="2800" b="1" kern="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67000" y="4267200"/>
            <a:ext cx="6231312" cy="22774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425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000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3200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3200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3200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3200" b="1" kern="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3200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fr-FR" sz="3600" kern="0" dirty="0" smtClean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8966" y="4417325"/>
            <a:ext cx="5801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K¬vBf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ej-Gi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Ô</a:t>
            </a:r>
            <a:r>
              <a:rPr lang="en-US" sz="3200" kern="0" dirty="0" err="1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Civilization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Õ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Aej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¤^‡b 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iwPZ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Ômf¨ZvÕ</a:t>
            </a:r>
            <a:endParaRPr lang="en-US" sz="3200" kern="0" dirty="0">
              <a:solidFill>
                <a:srgbClr val="002060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9978" y="5405935"/>
            <a:ext cx="597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evU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©ª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vÛ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iv‡m‡ji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</a:t>
            </a:r>
            <a:r>
              <a:rPr lang="en-US" sz="3200" kern="0" dirty="0" err="1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Conquest</a:t>
            </a:r>
            <a:r>
              <a:rPr lang="en-US" sz="3200" kern="0" dirty="0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3200" kern="0" dirty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of </a:t>
            </a:r>
            <a:r>
              <a:rPr lang="en-US" sz="3200" kern="0" dirty="0" err="1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Happiness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Õ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MÖ‡š’i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Abyev</a:t>
            </a:r>
            <a:r>
              <a:rPr lang="en-US" sz="3200" kern="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kern="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ÔmyLÕ</a:t>
            </a:r>
            <a:endParaRPr lang="en-US" sz="3200" kern="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85702" y="1388014"/>
            <a:ext cx="1123950" cy="1148216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85991" y="4896029"/>
            <a:ext cx="1606681" cy="1447800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en-US" sz="3200" b="1" kern="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Abyev</a:t>
            </a:r>
            <a:r>
              <a:rPr lang="en-US" sz="3200" b="1" kern="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b="1" kern="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Mš</a:t>
            </a:r>
            <a:r>
              <a:rPr lang="en-US" sz="3600" b="1" kern="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’</a:t>
            </a:r>
            <a:endParaRPr lang="en-US" sz="2000" b="1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Ribbon 18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6000" b="1" kern="0" dirty="0" err="1">
                <a:solidFill>
                  <a:srgbClr val="C00000"/>
                </a:solidFill>
                <a:latin typeface="SutonnyMJ" pitchFamily="2" charset="0"/>
              </a:rPr>
              <a:t>mvwnZ</a:t>
            </a:r>
            <a:r>
              <a:rPr lang="en-US" sz="6000" b="1" kern="0" dirty="0">
                <a:solidFill>
                  <a:srgbClr val="C00000"/>
                </a:solidFill>
                <a:latin typeface="SutonnyMJ" pitchFamily="2" charset="0"/>
              </a:rPr>
              <a:t>¨ Kg©</a:t>
            </a:r>
          </a:p>
        </p:txBody>
      </p:sp>
      <p:sp>
        <p:nvSpPr>
          <p:cNvPr id="20" name="Oval 19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962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30" grpId="0" animBg="1"/>
      <p:bldP spid="18" grpId="0" animBg="1"/>
      <p:bldP spid="2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6" y="128891"/>
            <a:ext cx="8978464" cy="65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-3340290" y="2362200"/>
            <a:ext cx="14249400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99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dirty="0" err="1">
                <a:solidFill>
                  <a:srgbClr val="C00000"/>
                </a:solidFill>
                <a:latin typeface="SutonnyMJ" pitchFamily="2" charset="0"/>
              </a:rPr>
              <a:t>cvV</a:t>
            </a:r>
            <a:r>
              <a:rPr lang="en-US" sz="16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16600" dirty="0" err="1">
                <a:solidFill>
                  <a:srgbClr val="C00000"/>
                </a:solidFill>
                <a:latin typeface="SutonnyMJ" pitchFamily="2" charset="0"/>
              </a:rPr>
              <a:t>cwiKíbv</a:t>
            </a:r>
            <a:endParaRPr lang="en-US" sz="16600" kern="0" dirty="0" smtClean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882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07309" y="1031543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486400" y="76200"/>
            <a:ext cx="3429000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424" y="128138"/>
            <a:ext cx="3620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FFFF"/>
                </a:solidFill>
                <a:latin typeface="SutonnyMJ" pitchFamily="2" charset="0"/>
              </a:rPr>
              <a:t>cvV</a:t>
            </a:r>
            <a:r>
              <a:rPr lang="en-US" sz="4800" dirty="0">
                <a:solidFill>
                  <a:srgbClr val="FFFFFF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SutonnyMJ" pitchFamily="2" charset="0"/>
              </a:rPr>
              <a:t>cwiKíbv</a:t>
            </a:r>
            <a:r>
              <a:rPr lang="en-US" sz="4800" dirty="0">
                <a:solidFill>
                  <a:srgbClr val="FFFFFF"/>
                </a:solidFill>
                <a:latin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252" y="1114567"/>
            <a:ext cx="8745539" cy="54784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rgbClr val="6F6F74"/>
              </a:buClr>
            </a:pP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†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gvZv‡ni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nv‡mb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PŠayixi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ÒRxeb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I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e„ÿÓ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cÖeÜwU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Zuvi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Ôms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¯‹…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</a:rPr>
              <a:t>wZ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K_vÕ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MÖš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’ †_‡K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msKwjZ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n‡q‡Q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| </a:t>
            </a:r>
            <a:endParaRPr lang="en-US" sz="5000" dirty="0" smtClean="0">
              <a:solidFill>
                <a:srgbClr val="FFFF00"/>
              </a:solidFill>
              <a:latin typeface="SutonnyMJ" pitchFamily="2" charset="0"/>
            </a:endParaRPr>
          </a:p>
          <a:p>
            <a:pPr>
              <a:buClr>
                <a:srgbClr val="6F6F74"/>
              </a:buClr>
            </a:pP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</a:rPr>
              <a:t>civ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‡_©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</a:rPr>
              <a:t>AvZ¥wb‡ew`Z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myK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…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wZgq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mv_©K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</a:rPr>
              <a:t>we‡eK‡evam¤úbœ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gvbeRxe‡bi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gnËg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cÖZ¨vkv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 †_‡K †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jLK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gvby‡li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RbKvVv‡gv‡K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Zzjbv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K‡i‡Qb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e„‡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ÿi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m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</a:rPr>
              <a:t>‡½|</a:t>
            </a:r>
            <a:endParaRPr lang="en-US" sz="50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333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69862" y="1031543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486400" y="76200"/>
            <a:ext cx="3429000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424" y="128138"/>
            <a:ext cx="3620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FFFF"/>
                </a:solidFill>
                <a:latin typeface="SutonnyMJ" pitchFamily="2" charset="0"/>
              </a:rPr>
              <a:t>cvV</a:t>
            </a:r>
            <a:r>
              <a:rPr lang="en-US" sz="5400" dirty="0">
                <a:solidFill>
                  <a:srgbClr val="FFFFFF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SutonnyMJ" pitchFamily="2" charset="0"/>
              </a:rPr>
              <a:t>cwiKíbv</a:t>
            </a:r>
            <a:r>
              <a:rPr lang="en-US" sz="5400" dirty="0">
                <a:solidFill>
                  <a:srgbClr val="FFFFFF"/>
                </a:solidFill>
                <a:latin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035" y="1588785"/>
            <a:ext cx="90389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F6F74"/>
              </a:buClr>
            </a:pP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wZwb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†`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wL‡q‡Qb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, e„‡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ÿi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weKvk,cwic~Y©Zv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I mv_©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KZvi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†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cQ‡b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i‡q‡Q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Zvi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bxie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mvabv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| </a:t>
            </a:r>
            <a:endParaRPr lang="en-US" sz="4800" dirty="0" smtClean="0">
              <a:solidFill>
                <a:srgbClr val="FFFF00"/>
              </a:solidFill>
              <a:latin typeface="SutonnyMJ" pitchFamily="2" charset="0"/>
            </a:endParaRPr>
          </a:p>
          <a:p>
            <a:pPr>
              <a:buClr>
                <a:srgbClr val="6F6F74"/>
              </a:buClr>
            </a:pP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e„ÿ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†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hgb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K‡i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dz‡j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d‡j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cwic~Y©Zv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cvq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,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Avi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†m me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Ab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¨‡K `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vb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K‡i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mv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_©KZvi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D¾¡j `„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óvšÍ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n‡q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I‡V,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gvbe-Rxe‡bi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mv_©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KZvi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Rb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¨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Zvi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wb‡Ri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mvabvI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Zgwb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nIqv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DwPZ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|</a:t>
            </a:r>
            <a:endParaRPr lang="en-US" sz="48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265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07309" y="1031543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486400" y="76200"/>
            <a:ext cx="3429000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424" y="128138"/>
            <a:ext cx="3620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FFFF"/>
                </a:solidFill>
                <a:latin typeface="SutonnyMJ" pitchFamily="2" charset="0"/>
              </a:rPr>
              <a:t>cvV</a:t>
            </a:r>
            <a:r>
              <a:rPr lang="en-US" sz="4800" dirty="0">
                <a:solidFill>
                  <a:srgbClr val="FFFFFF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SutonnyMJ" pitchFamily="2" charset="0"/>
              </a:rPr>
              <a:t>cwiKíbv</a:t>
            </a:r>
            <a:r>
              <a:rPr lang="en-US" sz="4800" dirty="0">
                <a:solidFill>
                  <a:srgbClr val="FFFFFF"/>
                </a:solidFill>
                <a:latin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252" y="1114567"/>
            <a:ext cx="87455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F6F74"/>
              </a:buClr>
            </a:pP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</a:rPr>
              <a:t>Zvn‡jB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¯^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v_©ci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AnsKvix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we‡eKnxb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wbôzi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Rei`w¯ÍcÖeY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gvby‡li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RvqMvq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†`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Lv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†`‡e †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cÖ‡g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, †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mŠ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›`‡h©, †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mevq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weKwkZ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we‡eKevb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cwic~Y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© I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mv_©K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gvbyl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988718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0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MJ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5004"/>
            <a:ext cx="5638800" cy="110799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GKv`k</a:t>
            </a:r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kªwY</a:t>
            </a:r>
            <a:endParaRPr lang="en-US" sz="6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elay 8"/>
          <p:cNvSpPr/>
          <p:nvPr/>
        </p:nvSpPr>
        <p:spPr>
          <a:xfrm rot="16200000">
            <a:off x="2857501" y="551646"/>
            <a:ext cx="3352800" cy="8610600"/>
          </a:xfrm>
          <a:prstGeom prst="flowChartDelay">
            <a:avLst/>
          </a:prstGeom>
          <a:solidFill>
            <a:srgbClr val="B83D68"/>
          </a:solidFill>
          <a:ln w="12700" cap="flat" cmpd="sng" algn="ctr">
            <a:solidFill>
              <a:srgbClr val="B83D68">
                <a:shade val="5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Perpetu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851" y="16002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evsjv</a:t>
            </a:r>
            <a:r>
              <a:rPr lang="en-US" sz="8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000" dirty="0" err="1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cÖ_g</a:t>
            </a:r>
            <a:r>
              <a:rPr lang="en-US" sz="8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000" dirty="0" err="1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cÎ</a:t>
            </a:r>
            <a:endParaRPr lang="en-US" sz="80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-9765"/>
            <a:ext cx="1123950" cy="1148216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20050" y="-9765"/>
            <a:ext cx="1123950" cy="1148216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4400" y="181806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53383" y="250820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962025" y="1614219"/>
            <a:ext cx="7620000" cy="12954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4267200"/>
            <a:ext cx="7162800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kern="0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mvwnZ</a:t>
            </a:r>
            <a:r>
              <a:rPr lang="en-US" sz="7200" kern="0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¨ </a:t>
            </a:r>
            <a:r>
              <a:rPr lang="en-US" sz="7200" kern="0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cvV</a:t>
            </a:r>
            <a:r>
              <a:rPr lang="en-US" sz="7200" kern="0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  </a:t>
            </a:r>
            <a:r>
              <a:rPr lang="en-US" sz="7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</a:t>
            </a:r>
            <a:r>
              <a:rPr lang="en-US" sz="8000" kern="0" dirty="0" smtClean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 </a:t>
            </a:r>
            <a:r>
              <a:rPr lang="en-US" sz="80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M`¨</a:t>
            </a:r>
            <a:endParaRPr lang="en-US" sz="8000" kern="0" dirty="0" smtClean="0">
              <a:solidFill>
                <a:sysClr val="window" lastClr="FFFFFF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1" y="5732859"/>
            <a:ext cx="2204114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  <a:sym typeface="Wingdings 2"/>
              </a:rPr>
              <a:t>cÖ_g</a:t>
            </a:r>
            <a:r>
              <a:rPr lang="en-US" sz="4400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  <a:sym typeface="Wingdings 2"/>
              </a:rPr>
              <a:t>ce</a:t>
            </a:r>
            <a:r>
              <a:rPr lang="en-US" sz="4400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  <a:sym typeface="Wingdings 2"/>
              </a:rPr>
              <a:t>©</a:t>
            </a:r>
            <a:endParaRPr lang="en-US" sz="4800" kern="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27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6287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5400" kern="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we‡kølY</a:t>
            </a:r>
            <a:endParaRPr lang="en-US" sz="5400" kern="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6689"/>
            <a:ext cx="3146695" cy="359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black">
          <a:xfrm>
            <a:off x="0" y="4958864"/>
            <a:ext cx="9144000" cy="1670536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3A447"/>
              </a:buClr>
            </a:pPr>
            <a:r>
              <a:rPr sz="4800" smtClean="0">
                <a:solidFill>
                  <a:srgbClr val="FEFAC9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sz="480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mvM‡i</a:t>
            </a: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cwZZ</a:t>
            </a: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 </a:t>
            </a:r>
            <a:r>
              <a:rPr sz="480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wKšÍy</a:t>
            </a: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Clr>
                <a:srgbClr val="F3A447"/>
              </a:buClr>
            </a:pP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sz="480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cÖZ¨n</a:t>
            </a: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†`L‡Z </a:t>
            </a:r>
            <a:r>
              <a:rPr sz="480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sz="48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Clr>
                <a:srgbClr val="6F6F74"/>
              </a:buCl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0" name="Picture 3" descr="E:\P\Steem Picture\all\All\ZA-wp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53" t="393" r="705" b="-393"/>
          <a:stretch/>
        </p:blipFill>
        <p:spPr bwMode="auto">
          <a:xfrm>
            <a:off x="5943600" y="1206689"/>
            <a:ext cx="3048000" cy="3651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P\Steem Picture\all\All\ZA-wp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05" t="393" r="53006" b="-393"/>
          <a:stretch/>
        </p:blipFill>
        <p:spPr bwMode="auto">
          <a:xfrm>
            <a:off x="3657600" y="1206689"/>
            <a:ext cx="2286000" cy="3651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5753100" y="11373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63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C 0.09097 0.01041 0.19149 -0.00925 0.28663 -0.01365 C 0.33593 -0.01596 0.38559 -0.01596 0.43507 -0.01804 C 0.46024 -0.0185 0.48489 -0.01596 0.51007 -0.01642 C 0.52274 -0.01712 0.53559 -0.01758 0.54826 -0.01781 C 0.55017 -0.01712 0.55329 -0.01665 0.5559 -0.01642 C 0.56805 -0.01642 0.57986 -0.01827 0.59236 -0.01758 C 0.596 -0.01758 0.59774 -0.00925 0.59843 -0.00833 C 0.59965 -0.00694 0.60173 -0.00578 0.60312 -0.00463 C 0.60538 -0.00185 0.60711 0.00139 0.60902 0.00462 C 0.61267 0.00948 0.61371 0.01526 0.61979 0.01919 C 0.6217 0.02428 0.62534 0.02844 0.6276 0.0333 C 0.6302 0.03862 0.6309 0.0444 0.63385 0.04949 C 0.63524 0.05481 0.63628 0.06036 0.63958 0.06545 C 0.63871 0.0703 0.63854 0.07562 0.63767 0.08048 C 0.63732 0.08418 0.63472 0.08696 0.63489 0.09066 L 0.60382 0.07609 L 0.63663 0.08464 " pathEditMode="relative" rAng="-132971" ptsTypes="fffffffffffffff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45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just">
              <a:spcBef>
                <a:spcPts val="600"/>
              </a:spcBef>
              <a:buClr>
                <a:srgbClr val="6F6F74"/>
              </a:buClr>
            </a:pPr>
            <a:endParaRPr lang="en-US" sz="5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600"/>
              </a:spcBef>
              <a:buClr>
                <a:srgbClr val="6F6F74"/>
              </a:buClr>
            </a:pPr>
            <a:endParaRPr lang="en-US" sz="5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600"/>
              </a:spcBef>
              <a:buClr>
                <a:srgbClr val="6F6F74"/>
              </a:buClr>
            </a:pPr>
            <a:r>
              <a:rPr lang="en-US" sz="5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gvbe‡cÖ‡gi</a:t>
            </a: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K_vI</a:t>
            </a: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 </a:t>
            </a:r>
          </a:p>
          <a:p>
            <a:pPr algn="just">
              <a:spcBef>
                <a:spcPts val="600"/>
              </a:spcBef>
              <a:buClr>
                <a:srgbClr val="F3A447"/>
              </a:buClr>
            </a:pP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5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wKšÍy</a:t>
            </a: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Zv‡Z</a:t>
            </a: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bkv</a:t>
            </a: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5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000" kern="0" dirty="0" smtClean="0"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5400" kern="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we‡kølY</a:t>
            </a:r>
            <a:endParaRPr lang="en-US" sz="5400" kern="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678" y="1905000"/>
            <a:ext cx="874553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6F6F74"/>
              </a:buClr>
            </a:pP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AvZ¥v‡K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gayi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cyó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Zzj‡Z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 </a:t>
            </a:r>
          </a:p>
          <a:p>
            <a:pPr lvl="0" algn="just">
              <a:spcBef>
                <a:spcPts val="600"/>
              </a:spcBef>
              <a:buClr>
                <a:srgbClr val="6F6F74"/>
              </a:buClr>
            </a:pP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bB‡j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¯ª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óvi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Dc‡fv‡Mi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Dchy³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3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00"/>
            <a:ext cx="5638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C000"/>
                </a:solidFill>
                <a:latin typeface="SutonnyMJ" pitchFamily="2" charset="0"/>
              </a:rPr>
              <a:t>g~j¨vqb</a:t>
            </a:r>
            <a:endParaRPr lang="en-US" sz="6600" b="1" dirty="0">
              <a:solidFill>
                <a:srgbClr val="FFC000"/>
              </a:solidFill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667000"/>
            <a:ext cx="74676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SutonnyMJ" pitchFamily="2" charset="0"/>
              </a:rPr>
              <a:t>1. 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Kx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ai‡bi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gvby‡l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msmvi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cwic~Y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© 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2.  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e„‡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ÿi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Rxe‡bi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MwZ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weKvk‡K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†Kb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Dcjwä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Kiv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 .`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</a:rPr>
              <a:t>iKvi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</a:rPr>
              <a:t> ?</a:t>
            </a:r>
            <a:endParaRPr lang="en-US" sz="3200" b="1" dirty="0">
              <a:solidFill>
                <a:srgbClr val="FFC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6" y="128891"/>
            <a:ext cx="8978464" cy="65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-4724400" y="2244581"/>
            <a:ext cx="14249400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99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16600" kern="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800" kern="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686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12106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MJ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tudent-sweating-aim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63" y="1485900"/>
            <a:ext cx="4114800" cy="480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3297"/>
            <a:ext cx="4495800" cy="1107996"/>
          </a:xfrm>
          <a:prstGeom prst="rect">
            <a:avLst/>
          </a:prstGeom>
          <a:solidFill>
            <a:srgbClr val="00B050"/>
          </a:solidFill>
          <a:ln w="76200">
            <a:solidFill>
              <a:sysClr val="windowText" lastClr="000000">
                <a:lumMod val="95000"/>
                <a:lumOff val="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বাড়ির</a:t>
            </a: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877670"/>
            <a:ext cx="458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pic>
        <p:nvPicPr>
          <p:cNvPr id="11" name="Picture 10" descr="1194985559673786490home12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154" y="1066799"/>
            <a:ext cx="2926713" cy="2819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8200" y="4038600"/>
            <a:ext cx="4038600" cy="213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jLv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Ñ‡gvZv‡ni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nv‡mb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PŠayix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Rxe‡bi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Zvrch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©‡K e„‡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ÿi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gv‡S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†`‡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L‡Qb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Kx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fv‡e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?</a:t>
            </a:r>
            <a:endParaRPr lang="en-US" sz="36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936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 0.48057 L -5.55556E-7 1.082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-24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9945 L 0 1.7206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9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04675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rgbClr val="FFC000"/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1" y="1830866"/>
            <a:ext cx="8978646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e„ÿ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wbab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eÜ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meyR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m‡ZR</a:t>
            </a:r>
            <a:r>
              <a:rPr lang="en-US" sz="9600" kern="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†`k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Mwo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9600" kern="0" dirty="0" smtClean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271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f-drop-vector-flower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609600" y="1428452"/>
            <a:ext cx="5562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 </a:t>
            </a:r>
            <a:r>
              <a:rPr lang="en-US" sz="13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b¨</a:t>
            </a:r>
            <a:r>
              <a:rPr lang="en-US" sz="13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13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="" xmlns:p14="http://schemas.microsoft.com/office/powerpoint/2010/main" val="557361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82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4" decel="50000" autoRev="1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ivon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"/>
            <a:ext cx="7391400" cy="4038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419600"/>
            <a:ext cx="7086600" cy="15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</a:rPr>
              <a:t>AvR‡Ki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</a:rPr>
              <a:t>cvV</a:t>
            </a:r>
            <a:endParaRPr lang="en-US" sz="5400" dirty="0" smtClean="0">
              <a:solidFill>
                <a:srgbClr val="FFFF00"/>
              </a:solidFill>
              <a:latin typeface="SutonnyMJ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Rxeb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e„ÿ</a:t>
            </a:r>
            <a:endParaRPr lang="en-US" sz="54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00" y="0"/>
            <a:ext cx="9144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জীবন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ওবৃক্ষ</a:t>
            </a:r>
            <a:r>
              <a:rPr lang="en-US" b="1" dirty="0" smtClean="0">
                <a:solidFill>
                  <a:srgbClr val="FF0000"/>
                </a:solidFill>
              </a:rPr>
              <a:t> ২/১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07309" y="93146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913" y="342900"/>
            <a:ext cx="9144000" cy="8125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6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16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16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16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16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16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16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16600" kern="0" dirty="0" smtClean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3662" y="-59140"/>
            <a:ext cx="8745538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90632" y="0"/>
            <a:ext cx="3778891" cy="990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662" y="-59140"/>
            <a:ext cx="1123950" cy="104974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84543" y="-59140"/>
            <a:ext cx="1123950" cy="99060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181806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62800" y="97978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572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ango\New folder (2)\images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774"/>
            <a:ext cx="8540115" cy="6492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:\Mango\New folder (2)\images.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556787" cy="6414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:\Mango\New folder (2)\images 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3" y="246796"/>
            <a:ext cx="8602299" cy="6382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948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Mango\images.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19364" cy="6166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Mango\imags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7" y="304801"/>
            <a:ext cx="8328197" cy="6203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04801"/>
            <a:ext cx="8589429" cy="6270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:\Mango\mango-flowers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6" y="304800"/>
            <a:ext cx="8643233" cy="624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\Desktop\MangoImmatureFrui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305"/>
            <a:ext cx="8686800" cy="6504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\Desktop\tree-full-of-mangoes-hd-wallpap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305"/>
            <a:ext cx="8686800" cy="6504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1635"/>
            <a:ext cx="8665630" cy="64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m\Desktop\mango-tree-974286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287"/>
            <a:ext cx="8687624" cy="6438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m\Desktop\067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305"/>
            <a:ext cx="8687623" cy="6479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7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538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07309" y="93146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09" y="385643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>
              <a:buClr>
                <a:srgbClr val="F3A447"/>
              </a:buClr>
            </a:pPr>
            <a:endParaRPr lang="en-US" sz="8000" dirty="0" smtClean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buClr>
                <a:srgbClr val="F3A447"/>
              </a:buClr>
            </a:pPr>
            <a:r>
              <a:rPr lang="en-US" sz="80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80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dyj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dvUv‡Z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8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aiv‡Z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80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bB‡j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Am¤ú~Y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© †_‡K </a:t>
            </a:r>
            <a:r>
              <a:rPr lang="en-US" sz="8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8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lvl="0">
              <a:buClr>
                <a:srgbClr val="F3A447"/>
              </a:buClr>
            </a:pPr>
            <a:r>
              <a:rPr lang="en-US" sz="80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                         </a:t>
            </a:r>
            <a:endParaRPr lang="en-US" sz="8000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3662" y="-59140"/>
            <a:ext cx="8745538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90632" y="0"/>
            <a:ext cx="3778891" cy="990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3662" y="-59140"/>
            <a:ext cx="1123950" cy="104974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84543" y="-59140"/>
            <a:ext cx="1123950" cy="99060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181806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62800" y="97978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121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07309" y="93146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3662" y="-59140"/>
            <a:ext cx="8745538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90632" y="0"/>
            <a:ext cx="3778891" cy="990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3662" y="-59140"/>
            <a:ext cx="1123950" cy="104974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84543" y="-59140"/>
            <a:ext cx="1123950" cy="99060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181806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62800" y="97978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pic>
        <p:nvPicPr>
          <p:cNvPr id="10" name="Picture 9" descr="3d_animasi_parrot_reading_boo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814" y="1453344"/>
            <a:ext cx="3676025" cy="4595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-1143000"/>
            <a:ext cx="8839200" cy="78636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15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       </a:t>
            </a:r>
          </a:p>
          <a:p>
            <a:pPr algn="ctr">
              <a:defRPr/>
            </a:pPr>
            <a:r>
              <a:rPr lang="en-US" sz="96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9600" kern="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96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‡`i </a:t>
            </a:r>
          </a:p>
          <a:p>
            <a:pPr algn="ctr">
              <a:defRPr/>
            </a:pPr>
            <a:r>
              <a:rPr lang="en-US" sz="96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defRPr/>
            </a:pPr>
            <a:r>
              <a:rPr lang="en-US" sz="13800" kern="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138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13800" kern="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welq</a:t>
            </a:r>
            <a:endParaRPr lang="en-US" sz="13800" kern="0" dirty="0" smtClean="0">
              <a:solidFill>
                <a:srgbClr val="92D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3600" kern="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121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38"/>
            <a:ext cx="9144000" cy="6888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219200"/>
            <a:ext cx="731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115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115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e„ÿ</a:t>
            </a:r>
            <a:endParaRPr lang="en-US" sz="115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28800" y="3962400"/>
            <a:ext cx="5638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gvZv‡ni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nv‡mb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PŠayix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4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1903Ñ1956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029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2145</TotalTime>
  <Words>604</Words>
  <Application>Microsoft Office PowerPoint</Application>
  <PresentationFormat>On-screen Show (4:3)</PresentationFormat>
  <Paragraphs>107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BlackTie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Lotus computer</cp:lastModifiedBy>
  <cp:revision>150</cp:revision>
  <dcterms:created xsi:type="dcterms:W3CDTF">2014-09-18T08:52:16Z</dcterms:created>
  <dcterms:modified xsi:type="dcterms:W3CDTF">2016-12-23T05:42:53Z</dcterms:modified>
</cp:coreProperties>
</file>